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73" r:id="rId6"/>
    <p:sldId id="257" r:id="rId7"/>
    <p:sldId id="274" r:id="rId8"/>
    <p:sldId id="259" r:id="rId9"/>
    <p:sldId id="275" r:id="rId10"/>
    <p:sldId id="272" r:id="rId11"/>
  </p:sldIdLst>
  <p:sldSz cx="12192000" cy="6858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BOLD" panose="020B0806030504020204" charset="0"/>
      <p:bold r:id="rId17"/>
    </p:embeddedFont>
    <p:embeddedFont>
      <p:font typeface="Open Sans ExtraBold" panose="020B0906030804020204" pitchFamily="34" charset="0"/>
      <p:bold r:id="rId18"/>
      <p:boldItalic r:id="rId19"/>
    </p:embeddedFont>
    <p:embeddedFont>
      <p:font typeface="Open Sans SemiBold" panose="020B0706030804020204" pitchFamily="34" charset="0"/>
      <p:bold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659"/>
    <a:srgbClr val="39B1BD"/>
    <a:srgbClr val="0C1556"/>
    <a:srgbClr val="060A28"/>
    <a:srgbClr val="080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602" y="-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D8E1-DF0C-4431-80FC-6BEC51F9F490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69D2-D714-4081-85F7-524C6905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" name="Google Shape;3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206789bb7a_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g2206789bb7a_3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g2206789bb7a_3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206789bb7a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206789bb7a_3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g2206789bb7a_3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06789bb7a_3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206789bb7a_3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g2206789bb7a_3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3A97-082C-BDB2-147D-E35F4649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C5BE5-79CF-D189-CED2-929BCCA6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B42A3-7608-DA88-1066-D94C498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32D48-E0E4-5350-7AF9-263A1575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54181-278B-3161-EB87-D3355C70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8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D0AC-2FFF-6EAF-98D8-C5BBAA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9850-475E-0BBE-D2FE-26A4E490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44F39-85D6-7AA0-77DF-9CB1803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BC806-E6DA-292F-AC53-13049A0B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6237FF-596C-8DC3-9D49-D1818316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761E2A-57A4-079F-9C15-A96B7D0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11C8E-40E7-7CFB-4D22-40EEA59AD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614C9-C305-1CA5-B007-DFD23B96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F8B321-CBDC-1D0D-62CD-9D63906F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2CDAC-AD67-FD20-23C4-AD17D58F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11394" y="-102108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1871662" y="-1076324"/>
            <a:ext cx="8448675" cy="55911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963735-5D45-8F92-4FE8-68F06D39DBCD}"/>
              </a:ext>
            </a:extLst>
          </p:cNvPr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Recursos para incorporar mais processos ao</a:t>
            </a:r>
          </a:p>
          <a:p>
            <a:pPr algn="ctr"/>
            <a:r>
              <a:rPr lang="pt-BR" sz="4000" dirty="0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SAP Business </a:t>
            </a:r>
            <a:r>
              <a:rPr lang="pt-BR" sz="4000" dirty="0" err="1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One</a:t>
            </a:r>
            <a:endParaRPr lang="pt-BR" sz="4000" dirty="0">
              <a:solidFill>
                <a:srgbClr val="39B1BD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39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0919" y="-225823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5CA9F8D-B040-4B77-69C9-B0248C801404}"/>
              </a:ext>
            </a:extLst>
          </p:cNvPr>
          <p:cNvSpPr txBox="1">
            <a:spLocks/>
          </p:cNvSpPr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1800" dirty="0"/>
              <a:t>Nome: Contato 01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contato01@contato.com.br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02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contato02@contato.com.br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03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contato03@contato.com.br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Site: www.exemplo.com.br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639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2557231" y="-568068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1660525"/>
            <a:ext cx="5562500" cy="1325563"/>
          </a:xfrm>
        </p:spPr>
        <p:txBody>
          <a:bodyPr/>
          <a:lstStyle/>
          <a:p>
            <a:r>
              <a:rPr lang="pt-BR" dirty="0"/>
              <a:t>Portal de Chamados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4" y="3121025"/>
            <a:ext cx="6200775" cy="19558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/>
              <a:t>Interface web para chamados de serviços do cliente integrada ao SAP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Para melhorar o atendimento ao cliente, seja qual for a demanda: desde rotinas de manutenção até suporte técnico, entre outras atividades.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EAD2A5-B480-A292-8E22-FCEF522B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826308" y="1757225"/>
            <a:ext cx="6802582" cy="3826452"/>
          </a:xfrm>
          <a:prstGeom prst="roundRect">
            <a:avLst>
              <a:gd name="adj" fmla="val 5299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4481072" y="4850792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Portal de Chamados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2044700"/>
            <a:ext cx="5682616" cy="2870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Disponibilize para seus clientes o total controle dos chamados de serviços, diretamente no SAP.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Mantenha registro de tudo o que é realizado por motivos operacionais, administrativos e estratégicos.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Tudo automatizado, simples e eficiente.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54ABA8-0FCB-F935-94F5-BA88C02F4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1"/>
          <a:stretch/>
        </p:blipFill>
        <p:spPr>
          <a:xfrm>
            <a:off x="7970066" y="1739886"/>
            <a:ext cx="4609079" cy="3479826"/>
          </a:xfrm>
          <a:prstGeom prst="roundRect">
            <a:avLst>
              <a:gd name="adj" fmla="val 3895"/>
            </a:avLst>
          </a:prstGeom>
        </p:spPr>
      </p:pic>
    </p:spTree>
    <p:extLst>
      <p:ext uri="{BB962C8B-B14F-4D97-AF65-F5344CB8AC3E}">
        <p14:creationId xmlns:p14="http://schemas.microsoft.com/office/powerpoint/2010/main" val="3979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Portal de Chamados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5781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3405505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Abertura de chamados facilitada para o cliente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3405505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Conexão do cliente com a operação da empresa, de maneira rápida e integrada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3405505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Comunicação centralizada e com histórico bem registrado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AB8F29F-8317-ABA9-1CA3-45AB57C14E8A}"/>
              </a:ext>
            </a:extLst>
          </p:cNvPr>
          <p:cNvSpPr txBox="1">
            <a:spLocks/>
          </p:cNvSpPr>
          <p:nvPr/>
        </p:nvSpPr>
        <p:spPr>
          <a:xfrm>
            <a:off x="1266823" y="1614754"/>
            <a:ext cx="5682616" cy="549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Registre tudo e gere relatórios completos para decisões estratégicas em tempo hábil.</a:t>
            </a:r>
          </a:p>
        </p:txBody>
      </p:sp>
    </p:spTree>
    <p:extLst>
      <p:ext uri="{BB962C8B-B14F-4D97-AF65-F5344CB8AC3E}">
        <p14:creationId xmlns:p14="http://schemas.microsoft.com/office/powerpoint/2010/main" val="3958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 rot="-4901980">
            <a:off x="8513625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665064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Portal de Chamados</a:t>
            </a:r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37" name="Google Shape;37;p25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F8FD13-5C0B-D8BF-8D6C-C9C5583CE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" r="26832"/>
          <a:stretch/>
        </p:blipFill>
        <p:spPr>
          <a:xfrm>
            <a:off x="7156963" y="1522809"/>
            <a:ext cx="4380644" cy="438372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72174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Interface para abertura de chamados</a:t>
            </a:r>
            <a:endParaRPr/>
          </a:p>
        </p:txBody>
      </p:sp>
      <p:sp>
        <p:nvSpPr>
          <p:cNvPr id="47" name="Google Shape;47;p2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6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6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Portal de Chamados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5725" y="1617421"/>
            <a:ext cx="7730275" cy="42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8091" y="1617425"/>
            <a:ext cx="2585129" cy="425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06789bb7a_3_9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2206789bb7a_3_90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3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para o cliente acompanhar</a:t>
            </a:r>
            <a:endParaRPr/>
          </a:p>
        </p:txBody>
      </p:sp>
      <p:sp>
        <p:nvSpPr>
          <p:cNvPr id="59" name="Google Shape;59;g2206789bb7a_3_90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2206789bb7a_3_90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2206789bb7a_3_90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Portal de Chamados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g2206789bb7a_3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1974" y="1680775"/>
            <a:ext cx="6731176" cy="49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6789bb7a_3_11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2206789bb7a_3_11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3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para o cliente acompanhar</a:t>
            </a:r>
            <a:endParaRPr/>
          </a:p>
        </p:txBody>
      </p:sp>
      <p:sp>
        <p:nvSpPr>
          <p:cNvPr id="70" name="Google Shape;70;g2206789bb7a_3_114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206789bb7a_3_114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2206789bb7a_3_114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Portal de Chamados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g2206789bb7a_3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375" y="1527125"/>
            <a:ext cx="9299275" cy="454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06789bb7a_3_10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2206789bb7a_3_10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3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Crie chamados dentro do SAP B1 </a:t>
            </a:r>
            <a:endParaRPr/>
          </a:p>
        </p:txBody>
      </p:sp>
      <p:sp>
        <p:nvSpPr>
          <p:cNvPr id="81" name="Google Shape;81;g2206789bb7a_3_103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2206789bb7a_3_103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2206789bb7a_3_103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Portal de Chamados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g2206789bb7a_3_103"/>
          <p:cNvPicPr preferRelativeResize="0"/>
          <p:nvPr/>
        </p:nvPicPr>
        <p:blipFill rotWithShape="1">
          <a:blip r:embed="rId3">
            <a:alphaModFix/>
          </a:blip>
          <a:srcRect r="5051"/>
          <a:stretch/>
        </p:blipFill>
        <p:spPr>
          <a:xfrm>
            <a:off x="1428350" y="1920875"/>
            <a:ext cx="10599451" cy="29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ysClr val="window" lastClr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Personalizada 1">
      <a:majorFont>
        <a:latin typeface="Oxygen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261</Words>
  <Application>Microsoft Office PowerPoint</Application>
  <PresentationFormat>Widescreen</PresentationFormat>
  <Paragraphs>52</Paragraphs>
  <Slides>10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Open Sans ExtraBold</vt:lpstr>
      <vt:lpstr>Arial</vt:lpstr>
      <vt:lpstr>Open Sans</vt:lpstr>
      <vt:lpstr>Aptos</vt:lpstr>
      <vt:lpstr>Open Sans SemiBold</vt:lpstr>
      <vt:lpstr>Open Sans BOLD</vt:lpstr>
      <vt:lpstr>Tema do Office</vt:lpstr>
      <vt:lpstr>Apresentação do PowerPoint</vt:lpstr>
      <vt:lpstr>Portal de Chamados</vt:lpstr>
      <vt:lpstr>Portal de Chamados</vt:lpstr>
      <vt:lpstr>Portal de Chamados</vt:lpstr>
      <vt:lpstr>Portal de Chamados</vt:lpstr>
      <vt:lpstr>Interface para abertura de chamados</vt:lpstr>
      <vt:lpstr>Painel para o cliente acompanhar</vt:lpstr>
      <vt:lpstr>Painel para o cliente acompanhar</vt:lpstr>
      <vt:lpstr>Crie chamados dentro do SAP B1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Geislayne M. Silva</dc:creator>
  <cp:lastModifiedBy>Geislayne M. Silva</cp:lastModifiedBy>
  <cp:revision>12</cp:revision>
  <dcterms:created xsi:type="dcterms:W3CDTF">2024-05-20T11:33:30Z</dcterms:created>
  <dcterms:modified xsi:type="dcterms:W3CDTF">2024-08-29T14:56:00Z</dcterms:modified>
</cp:coreProperties>
</file>