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Open Sans" pitchFamily="2" charset="0"/>
      <p:regular r:id="rId19"/>
      <p:bold r:id="rId20"/>
      <p:italic r:id="rId21"/>
      <p:boldItalic r:id="rId22"/>
    </p:embeddedFont>
    <p:embeddedFont>
      <p:font typeface="Open Sans SemiBold" pitchFamily="2" charset="0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QBcZYipOV3KulDdiPs9vMA0//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11394" y="-102108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1871662" y="-1076324"/>
            <a:ext cx="8448675" cy="55911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"/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Recursos para incorporar mais processos ao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39B1BD"/>
                </a:solidFill>
                <a:latin typeface="Open Sans"/>
                <a:ea typeface="Open Sans"/>
                <a:cs typeface="Open Sans"/>
                <a:sym typeface="Open Sans"/>
              </a:rPr>
              <a:t>SAP Business One</a:t>
            </a:r>
            <a:endParaRPr sz="4000" b="1" i="0" u="none" strike="noStrike" cap="none">
              <a:solidFill>
                <a:srgbClr val="39B1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37;p1"/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2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Manutenção e Checklist de pneus</a:t>
            </a:r>
            <a:endParaRPr/>
          </a:p>
        </p:txBody>
      </p:sp>
      <p:sp>
        <p:nvSpPr>
          <p:cNvPr id="138" name="Google Shape;138;p10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6590" y="1674878"/>
            <a:ext cx="2942106" cy="429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2362425"/>
            <a:ext cx="5101676" cy="26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4475" y="1755775"/>
            <a:ext cx="2800349" cy="396652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64895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Frotas com checklist personalizado em pdf e com fotos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1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3561" y="1662942"/>
            <a:ext cx="4757738" cy="46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8850" y="1626800"/>
            <a:ext cx="3385374" cy="414232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1412" y="2829396"/>
            <a:ext cx="2848373" cy="316274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2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828675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Manutenção da Frota com consumo de peças, gerando pedido de compras para custo </a:t>
            </a:r>
            <a:endParaRPr/>
          </a:p>
        </p:txBody>
      </p:sp>
      <p:sp>
        <p:nvSpPr>
          <p:cNvPr id="164" name="Google Shape;164;p1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4946" y="1853009"/>
            <a:ext cx="9501157" cy="408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828675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Chamados da Frota </a:t>
            </a:r>
            <a:endParaRPr/>
          </a:p>
        </p:txBody>
      </p:sp>
      <p:sp>
        <p:nvSpPr>
          <p:cNvPr id="175" name="Google Shape;175;p1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527175"/>
            <a:ext cx="9525001" cy="457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64895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Plano de Manutenções personalizado</a:t>
            </a:r>
            <a:endParaRPr/>
          </a:p>
        </p:txBody>
      </p:sp>
      <p:sp>
        <p:nvSpPr>
          <p:cNvPr id="186" name="Google Shape;186;p1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860" y="1704165"/>
            <a:ext cx="6947565" cy="446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64895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Manutenções preventivas</a:t>
            </a:r>
            <a:endParaRPr/>
          </a:p>
        </p:txBody>
      </p:sp>
      <p:sp>
        <p:nvSpPr>
          <p:cNvPr id="197" name="Google Shape;197;p1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5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6824" y="1693667"/>
            <a:ext cx="9018514" cy="386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20919" y="-225823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6"/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contato01@contato.com.br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contato02@contato.com.br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contato03@contato.com.br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Site: www.exemplo.com.br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/>
          <p:nvPr/>
        </p:nvSpPr>
        <p:spPr>
          <a:xfrm rot="-1303380">
            <a:off x="-2557231" y="-568068"/>
            <a:ext cx="7154070" cy="67724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5400675" y="1660525"/>
            <a:ext cx="49815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</a:pPr>
            <a:r>
              <a:rPr lang="pt-BR"/>
              <a:t>Gestão de Frota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5400674" y="3121025"/>
            <a:ext cx="6200775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>
                <a:latin typeface="Open Sans"/>
                <a:ea typeface="Open Sans"/>
                <a:cs typeface="Open Sans"/>
                <a:sym typeface="Open Sans"/>
              </a:rPr>
              <a:t>Aplicação integrada ao SAP Business One</a:t>
            </a:r>
            <a:r>
              <a:rPr lang="pt-BR" sz="2000"/>
              <a:t> que te dá controle dos custos com a frota, máquinas e veículos leves ou pesados.</a:t>
            </a:r>
            <a:endParaRPr/>
          </a:p>
        </p:txBody>
      </p:sp>
      <p:sp>
        <p:nvSpPr>
          <p:cNvPr id="45" name="Google Shape;45;p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20626" y="2089741"/>
            <a:ext cx="7440328" cy="2678518"/>
          </a:xfrm>
          <a:prstGeom prst="roundRect">
            <a:avLst>
              <a:gd name="adj" fmla="val 9121"/>
            </a:avLst>
          </a:prstGeom>
          <a:noFill/>
          <a:ln>
            <a:noFill/>
          </a:ln>
        </p:spPr>
      </p:pic>
      <p:sp>
        <p:nvSpPr>
          <p:cNvPr id="47" name="Google Shape;47;p2"/>
          <p:cNvSpPr/>
          <p:nvPr/>
        </p:nvSpPr>
        <p:spPr>
          <a:xfrm rot="-5400000">
            <a:off x="4379911" y="1877016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5038724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Integre a gestão da frota aos demais controles do seu negócio registrando e acompanhando tudo dentro do SAP B1.</a:t>
            </a:r>
            <a:endParaRPr/>
          </a:p>
        </p:txBody>
      </p:sp>
      <p:sp>
        <p:nvSpPr>
          <p:cNvPr id="55" name="Google Shape;55;p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2724" y="1936697"/>
            <a:ext cx="6632458" cy="2984606"/>
          </a:xfrm>
          <a:prstGeom prst="roundRect">
            <a:avLst>
              <a:gd name="adj" fmla="val 754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-1303380">
            <a:off x="6091248" y="3294144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3998194" cy="320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Localize em tempo real o status dos ativos, condutor responsável e as apropriações de multas, manutenções, despesas e muito mais.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4"/>
          <p:cNvPicPr preferRelativeResize="0"/>
          <p:nvPr/>
        </p:nvPicPr>
        <p:blipFill rotWithShape="1">
          <a:blip r:embed="rId3">
            <a:alphaModFix/>
          </a:blip>
          <a:srcRect l="19201"/>
          <a:stretch/>
        </p:blipFill>
        <p:spPr>
          <a:xfrm>
            <a:off x="7038753" y="1757191"/>
            <a:ext cx="5454544" cy="3783830"/>
          </a:xfrm>
          <a:prstGeom prst="roundRect">
            <a:avLst>
              <a:gd name="adj" fmla="val 9282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549184" cy="54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Principais funcionalidades:</a:t>
            </a:r>
            <a:endParaRPr/>
          </a:p>
        </p:txBody>
      </p:sp>
      <p:sp>
        <p:nvSpPr>
          <p:cNvPr id="77" name="Google Shape;77;p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1266823" y="2892056"/>
            <a:ext cx="3066383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Resultado por placa do veículo da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4698260" y="2892056"/>
            <a:ext cx="3066385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abastecimentos, pneus, multas e taxas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8129698" y="2892056"/>
            <a:ext cx="3066386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da manutenção preventiva e corretiva por veículo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 rot="-4901980">
            <a:off x="8078196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4203643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l="40370"/>
          <a:stretch/>
        </p:blipFill>
        <p:spPr>
          <a:xfrm>
            <a:off x="6721534" y="1545454"/>
            <a:ext cx="4380644" cy="437099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257926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 - resultado por placa </a:t>
            </a:r>
            <a:endParaRPr/>
          </a:p>
        </p:txBody>
      </p:sp>
      <p:sp>
        <p:nvSpPr>
          <p:cNvPr id="101" name="Google Shape;101;p7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7" descr="Interface gráfica do usuário, Aplicativo, Tabel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6152" y="1649689"/>
            <a:ext cx="9059696" cy="4348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64895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 Referência do pedido de compra na multa</a:t>
            </a:r>
            <a:endParaRPr/>
          </a:p>
        </p:txBody>
      </p:sp>
      <p:sp>
        <p:nvSpPr>
          <p:cNvPr id="112" name="Google Shape;112;p8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6302326" y="5458264"/>
            <a:ext cx="1603717" cy="4783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1573229" y="5413715"/>
            <a:ext cx="1603717" cy="4783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1573229" y="2572042"/>
            <a:ext cx="1603717" cy="4783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6344728" y="2695574"/>
            <a:ext cx="4135703" cy="4783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525" y="1527175"/>
            <a:ext cx="9600424" cy="464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64895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Pedido de compra para controle de custos da multa</a:t>
            </a:r>
            <a:endParaRPr/>
          </a:p>
        </p:txBody>
      </p:sp>
      <p:sp>
        <p:nvSpPr>
          <p:cNvPr id="127" name="Google Shape;127;p9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 de Frota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00" y="1704125"/>
            <a:ext cx="9173849" cy="423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rgbClr val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Widescreen</PresentationFormat>
  <Paragraphs>71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Open Sans SemiBold</vt:lpstr>
      <vt:lpstr>Open Sans</vt:lpstr>
      <vt:lpstr>Tema do Office</vt:lpstr>
      <vt:lpstr>Apresentação do PowerPoint</vt:lpstr>
      <vt:lpstr>Gestão de Frota</vt:lpstr>
      <vt:lpstr>Gestão de Frota</vt:lpstr>
      <vt:lpstr>Gestão de Frota</vt:lpstr>
      <vt:lpstr>Gestão de Frota</vt:lpstr>
      <vt:lpstr>Gestão de Frota</vt:lpstr>
      <vt:lpstr>Gestão de Frota - resultado por placa </vt:lpstr>
      <vt:lpstr>Gestão de Frota Referência do pedido de compra na multa</vt:lpstr>
      <vt:lpstr>Pedido de compra para controle de custos da multa</vt:lpstr>
      <vt:lpstr>Manutenção e Checklist de pneus</vt:lpstr>
      <vt:lpstr>Gestão de Frotas com checklist personalizado em pdf e com fotos</vt:lpstr>
      <vt:lpstr>Manutenção da Frota com consumo de peças, gerando pedido de compras para custo </vt:lpstr>
      <vt:lpstr>Painel de Chamados da Frota </vt:lpstr>
      <vt:lpstr>Plano de Manutenções personalizado</vt:lpstr>
      <vt:lpstr>Painel de Manutenções preventivas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Geislayne M. Silva</dc:creator>
  <cp:lastModifiedBy>Geislayne M. Silva</cp:lastModifiedBy>
  <cp:revision>2</cp:revision>
  <dcterms:created xsi:type="dcterms:W3CDTF">2024-05-20T11:33:30Z</dcterms:created>
  <dcterms:modified xsi:type="dcterms:W3CDTF">2024-08-15T17:12:11Z</dcterms:modified>
</cp:coreProperties>
</file>